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8" r:id="rId2"/>
    <p:sldId id="270" r:id="rId3"/>
    <p:sldId id="271" r:id="rId4"/>
    <p:sldId id="273" r:id="rId5"/>
    <p:sldId id="272" r:id="rId6"/>
    <p:sldId id="274" r:id="rId7"/>
    <p:sldId id="276" r:id="rId8"/>
    <p:sldId id="277" r:id="rId9"/>
    <p:sldId id="278" r:id="rId10"/>
    <p:sldId id="267" r:id="rId11"/>
    <p:sldId id="269" r:id="rId12"/>
    <p:sldId id="261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588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507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680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7023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538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324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503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732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07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00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835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624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1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ker.ai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uk/community/wordwall" TargetMode="Externa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classtime.com/u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xmlns="" id="{4E1EF4E8-5513-4BF5-BC41-04645281C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8" name="Рисунок 7" descr="Зображення, що містить конструктор, іграшка&#10;&#10;Автоматично згенерований опис">
            <a:extLst>
              <a:ext uri="{FF2B5EF4-FFF2-40B4-BE49-F238E27FC236}">
                <a16:creationId xmlns:a16="http://schemas.microsoft.com/office/drawing/2014/main" xmlns="" id="{2BD11274-3F78-4448-9119-663FA33F3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69" b="3818"/>
          <a:stretch/>
        </p:blipFill>
        <p:spPr>
          <a:xfrm>
            <a:off x="159463" y="385993"/>
            <a:ext cx="7162603" cy="4028965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E14ED0B8-5CE6-4AC7-8B17-EA48222717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F29A6D1E-B2C5-4EA5-AE1C-38B013F2F9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69931AB8-CF9B-4AD8-AC1D-4C2601AACD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CC2CCADA-1B82-43E3-833B-4060BE7F57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B7F08988-F992-4294-949D-DDCE169A3C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E85FC3C8-5C9D-43F8-9E30-0803257695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36C109A7-0606-445C-9BD7-D34D2D5631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222D562A-981A-4601-A486-56FF6166F2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A3ED2D30-01A5-481E-BC98-230A36B19F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699B6A44-3E5B-4A1B-9F08-91A9AC7D5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2CEAA436-3B60-4F4D-969C-F9E59166B8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C012AB3E-0EB0-401C-AEB9-1B11EBFA2D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612C0EF1-16A8-43D3-BB08-6324EA2B18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110C8DD8-4E78-4609-8B03-3B03707792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1BF743F9-1D19-4FF2-8251-F57CA383B0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BDB321D0-DFB6-4B6E-906B-9881779450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506D4111-68A3-4087-9A9D-1929BD935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70306072-4363-499C-81A5-02B06A7F0B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71D919DE-BA6B-4AFE-8C93-FE0D8613BF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DAF5B730-8B89-4959-803E-A637FEE302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9AD62196-A255-462C-806B-4343D2536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35DB4585-EC2B-48C9-88AD-993DF150E3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498895D7-763A-4933-9336-204257916D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6E65AD35-513F-4B81-B4DC-634963191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8CC64BBD-6AF9-4976-B460-FFA23615CB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5F7C37CF-13E0-4F8F-9C0C-36F8307DFE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25D31D96-DD3E-4B9F-8596-594BFBE8D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E693F56F-BB6A-475E-9C1D-15F77F3B1D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65552F12-F557-4C88-869D-73EA869783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511692E3-49EE-410A-92E3-C182E8B30F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xmlns="" id="{0A4744D7-5764-4D74-8DF2-28385F080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6614" y="3733815"/>
            <a:ext cx="12208613" cy="3124184"/>
          </a:xfrm>
          <a:custGeom>
            <a:avLst/>
            <a:gdLst>
              <a:gd name="connsiteX0" fmla="*/ 8951169 w 12179808"/>
              <a:gd name="connsiteY0" fmla="*/ 21 h 2933519"/>
              <a:gd name="connsiteX1" fmla="*/ 11653845 w 12179808"/>
              <a:gd name="connsiteY1" fmla="*/ 146056 h 2933519"/>
              <a:gd name="connsiteX2" fmla="*/ 12178450 w 12179808"/>
              <a:gd name="connsiteY2" fmla="*/ 199538 h 2933519"/>
              <a:gd name="connsiteX3" fmla="*/ 12178450 w 12179808"/>
              <a:gd name="connsiteY3" fmla="*/ 1261956 h 2933519"/>
              <a:gd name="connsiteX4" fmla="*/ 12179808 w 12179808"/>
              <a:gd name="connsiteY4" fmla="*/ 1261956 h 2933519"/>
              <a:gd name="connsiteX5" fmla="*/ 12179808 w 12179808"/>
              <a:gd name="connsiteY5" fmla="*/ 2933519 h 2933519"/>
              <a:gd name="connsiteX6" fmla="*/ 0 w 12179808"/>
              <a:gd name="connsiteY6" fmla="*/ 2933519 h 2933519"/>
              <a:gd name="connsiteX7" fmla="*/ 0 w 12179808"/>
              <a:gd name="connsiteY7" fmla="*/ 1392987 h 2933519"/>
              <a:gd name="connsiteX8" fmla="*/ 0 w 12179808"/>
              <a:gd name="connsiteY8" fmla="*/ 1261956 h 2933519"/>
              <a:gd name="connsiteX9" fmla="*/ 0 w 12179808"/>
              <a:gd name="connsiteY9" fmla="*/ 703569 h 2933519"/>
              <a:gd name="connsiteX10" fmla="*/ 8951169 w 12179808"/>
              <a:gd name="connsiteY10" fmla="*/ 21 h 293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808" h="2933519">
                <a:moveTo>
                  <a:pt x="8951169" y="21"/>
                </a:moveTo>
                <a:cubicBezTo>
                  <a:pt x="9704520" y="1107"/>
                  <a:pt x="10578586" y="43239"/>
                  <a:pt x="11653845" y="146056"/>
                </a:cubicBezTo>
                <a:lnTo>
                  <a:pt x="12178450" y="199538"/>
                </a:lnTo>
                <a:lnTo>
                  <a:pt x="12178450" y="1261956"/>
                </a:lnTo>
                <a:lnTo>
                  <a:pt x="12179808" y="1261956"/>
                </a:lnTo>
                <a:lnTo>
                  <a:pt x="12179808" y="2933519"/>
                </a:lnTo>
                <a:lnTo>
                  <a:pt x="0" y="2933519"/>
                </a:lnTo>
                <a:lnTo>
                  <a:pt x="0" y="1392987"/>
                </a:lnTo>
                <a:lnTo>
                  <a:pt x="0" y="1261956"/>
                </a:lnTo>
                <a:lnTo>
                  <a:pt x="0" y="703569"/>
                </a:lnTo>
                <a:cubicBezTo>
                  <a:pt x="4768989" y="703569"/>
                  <a:pt x="5812206" y="-4505"/>
                  <a:pt x="8951169" y="21"/>
                </a:cubicBez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55C6087C-86D7-4FE2-90B9-EFA7E0B84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272" y="4259777"/>
            <a:ext cx="11176986" cy="1257310"/>
          </a:xfrm>
        </p:spPr>
        <p:txBody>
          <a:bodyPr>
            <a:noAutofit/>
          </a:bodyPr>
          <a:lstStyle/>
          <a:p>
            <a:r>
              <a:rPr lang="ru-RU" sz="4800" b="1" dirty="0" err="1">
                <a:solidFill>
                  <a:schemeClr val="tx1"/>
                </a:solidFill>
                <a:latin typeface="Monotype Corsiva" pitchFamily="66" charset="0"/>
              </a:rPr>
              <a:t>Цифрові</a:t>
            </a:r>
            <a:r>
              <a:rPr lang="ru-RU" sz="4800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4800" b="1" dirty="0" err="1">
                <a:solidFill>
                  <a:schemeClr val="tx1"/>
                </a:solidFill>
                <a:latin typeface="Monotype Corsiva" pitchFamily="66" charset="0"/>
              </a:rPr>
              <a:t>інструменти</a:t>
            </a:r>
            <a:r>
              <a:rPr lang="ru-RU" sz="4800" b="1" dirty="0">
                <a:solidFill>
                  <a:schemeClr val="tx1"/>
                </a:solidFill>
                <a:latin typeface="Monotype Corsiva" pitchFamily="66" charset="0"/>
              </a:rPr>
              <a:t> для </a:t>
            </a:r>
            <a:r>
              <a:rPr lang="ru-RU" sz="4800" b="1" dirty="0" err="1">
                <a:solidFill>
                  <a:schemeClr val="tx1"/>
                </a:solidFill>
                <a:latin typeface="Monotype Corsiva" pitchFamily="66" charset="0"/>
              </a:rPr>
              <a:t>роботи</a:t>
            </a:r>
            <a:r>
              <a:rPr lang="ru-RU" sz="4800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4800" b="1" dirty="0" err="1">
                <a:solidFill>
                  <a:schemeClr val="tx1"/>
                </a:solidFill>
                <a:latin typeface="Monotype Corsiva" pitchFamily="66" charset="0"/>
              </a:rPr>
              <a:t>вчителя</a:t>
            </a:r>
            <a:r>
              <a:rPr lang="ru-RU" sz="4800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4800" b="1" dirty="0" err="1">
                <a:solidFill>
                  <a:schemeClr val="tx1"/>
                </a:solidFill>
                <a:latin typeface="Monotype Corsiva" pitchFamily="66" charset="0"/>
              </a:rPr>
              <a:t>біології</a:t>
            </a:r>
            <a:r>
              <a:rPr lang="ru-RU" sz="4800" b="1" dirty="0">
                <a:solidFill>
                  <a:schemeClr val="tx1"/>
                </a:solidFill>
                <a:latin typeface="Monotype Corsiva" pitchFamily="66" charset="0"/>
              </a:rPr>
              <a:t>: </a:t>
            </a:r>
            <a:r>
              <a:rPr lang="uk-UA" sz="4800" b="1" dirty="0">
                <a:solidFill>
                  <a:schemeClr val="tx1"/>
                </a:solidFill>
                <a:latin typeface="Monotype Corsiva" pitchFamily="66" charset="0"/>
              </a:rPr>
              <a:t>с</a:t>
            </a:r>
            <a:r>
              <a:rPr lang="en-US" sz="4800" b="1" dirty="0" err="1" smtClean="0">
                <a:solidFill>
                  <a:schemeClr val="tx1"/>
                </a:solidFill>
                <a:latin typeface="Monotype Corsiva" pitchFamily="66" charset="0"/>
              </a:rPr>
              <a:t>lasstime</a:t>
            </a:r>
            <a:r>
              <a:rPr lang="en-US" sz="4800" b="1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Monotype Corsiva" pitchFamily="66" charset="0"/>
              </a:rPr>
              <a:t>conker</a:t>
            </a:r>
            <a:r>
              <a:rPr lang="en-US" sz="4800" b="1" dirty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Monotype Corsiva" pitchFamily="66" charset="0"/>
              </a:rPr>
              <a:t>wordwall</a:t>
            </a:r>
            <a:r>
              <a:rPr lang="en-US" sz="4800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9156" y="6180507"/>
            <a:ext cx="588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Юлія </a:t>
            </a:r>
            <a:r>
              <a:rPr lang="uk-UA" sz="2800" dirty="0" err="1" smtClean="0">
                <a:latin typeface="Monotype Corsiva" pitchFamily="66" charset="0"/>
              </a:rPr>
              <a:t>Гуцолюк</a:t>
            </a:r>
            <a:r>
              <a:rPr lang="uk-UA" sz="2800" dirty="0" smtClean="0">
                <a:latin typeface="Monotype Corsiva" pitchFamily="66" charset="0"/>
              </a:rPr>
              <a:t>, </a:t>
            </a:r>
            <a:r>
              <a:rPr lang="uk-UA" sz="2800" dirty="0" err="1" smtClean="0">
                <a:latin typeface="Monotype Corsiva" pitchFamily="66" charset="0"/>
              </a:rPr>
              <a:t>вч.біології</a:t>
            </a:r>
            <a:r>
              <a:rPr lang="uk-UA" sz="2800" dirty="0" smtClean="0">
                <a:latin typeface="Monotype Corsiva" pitchFamily="66" charset="0"/>
              </a:rPr>
              <a:t> КЗ «ВЛ №29»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4" b="87325"/>
          <a:stretch/>
        </p:blipFill>
        <p:spPr bwMode="auto">
          <a:xfrm>
            <a:off x="7020529" y="171716"/>
            <a:ext cx="5058378" cy="87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1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C582B07-D0F0-4B6B-A5D9-D2F192CB3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0B4ACB0-2B52-48C2-9BC9-553BE7356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DA1A4301-6FFC-4C82-A1FA-7634D8CAA8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323DD1D-77DE-48B2-A0A0-626580153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5C230063-C474-48F9-AD35-F649415C2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251EB77-6139-46FD-BABC-8576465948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A8177B72-4955-469C-BAF0-E076263794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C09269C7-DB34-4A8C-BAC9-2496A058B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FFA42117-D401-4236-8EAA-EC9095D4C6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6746B91E-6053-4974-B374-9D1B8FBD70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D5DA8D3-12FB-4731-BDBC-93B6113D0C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D16B49A-4893-4729-87B8-9A0B8E592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06D93EE-2329-4706-89C0-BB6C94A39A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DC3E76F-2DB4-40DA-8C45-943861B17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56318F6-E559-4DA6-95C0-D2BB10BA6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3243B57-CFAA-461A-AE56-A61CF60F3A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86AEACE9-7BE6-4FC5-9686-47F15ABA56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DCAE5B4-5700-44A8-91DA-D8415FB04F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F2F9D9C9-D01B-4870-8B33-310D77DF5B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905DDC7F-2142-41F1-B1E3-A37A0B6FD1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51B19576-1AA2-4552-8D7D-831B137814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C504D005-AC5D-4160-8184-5BB45CE00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A540368-C5A6-4F28-A60E-763362A6E5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67B4722-C810-495C-BB11-45141E367D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83B1706B-6FE4-44FB-B429-E59AE3B16D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F9DD5DAD-1CA2-48BA-94BF-70B1AC2BB5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76A21FA-0159-4468-9737-BDBD342618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0870688F-0FB0-4A4A-9F90-7EAE14CAE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8F7D7D25-8970-4DD6-A3D7-0D550BA85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8B480E32-418E-4DE3-B6E7-2F803A2C75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0985F833-A609-4B9C-A0D7-6DF88DB7BA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AA9A587-B078-4028-A924-4A6DDDA2C4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1E2E5E8E-3025-4C93-9E63-9C47C5BBA9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29553" r="59348" b="60002"/>
          <a:stretch/>
        </p:blipFill>
        <p:spPr bwMode="auto">
          <a:xfrm>
            <a:off x="389901" y="171717"/>
            <a:ext cx="2882812" cy="1690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3" r="1875" b="5110"/>
          <a:stretch/>
        </p:blipFill>
        <p:spPr bwMode="auto">
          <a:xfrm>
            <a:off x="4448404" y="521743"/>
            <a:ext cx="6744156" cy="290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828" y="4835553"/>
            <a:ext cx="2117644" cy="1580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540" y="3927612"/>
            <a:ext cx="9508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800" b="1" dirty="0" smtClean="0">
                <a:solidFill>
                  <a:prstClr val="black"/>
                </a:solidFill>
                <a:latin typeface="Monotype Corsiva" pitchFamily="66" charset="0"/>
              </a:rPr>
              <a:t>Сайт є </a:t>
            </a:r>
            <a:r>
              <a:rPr lang="uk-UA" sz="2800" b="1" dirty="0" err="1" smtClean="0">
                <a:solidFill>
                  <a:prstClr val="black"/>
                </a:solidFill>
                <a:latin typeface="Monotype Corsiva" pitchFamily="66" charset="0"/>
              </a:rPr>
              <a:t>онлайн-платформою</a:t>
            </a:r>
            <a:r>
              <a:rPr lang="uk-UA" sz="2800" b="1" dirty="0" smtClean="0">
                <a:solidFill>
                  <a:prstClr val="black"/>
                </a:solidFill>
                <a:latin typeface="Monotype Corsiva" pitchFamily="66" charset="0"/>
              </a:rPr>
              <a:t> для створення тестів для навчання з використанням штучного інтелекту. </a:t>
            </a:r>
            <a:r>
              <a:rPr lang="en-US" sz="2800" b="1" dirty="0" err="1" smtClean="0">
                <a:solidFill>
                  <a:prstClr val="black"/>
                </a:solidFill>
                <a:latin typeface="Monotype Corsiva" pitchFamily="66" charset="0"/>
              </a:rPr>
              <a:t>Conker</a:t>
            </a:r>
            <a:r>
              <a:rPr lang="en-US" sz="28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uk-UA" sz="2800" b="1" dirty="0" smtClean="0">
                <a:solidFill>
                  <a:prstClr val="black"/>
                </a:solidFill>
                <a:latin typeface="Monotype Corsiva" pitchFamily="66" charset="0"/>
              </a:rPr>
              <a:t> є інноваційною та корисною платформою для вчителів, які шукають нові способи покращення процесу навчання.</a:t>
            </a:r>
            <a:endParaRPr lang="en-US" sz="28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0" t="40035" r="30789" b="38912"/>
          <a:stretch/>
        </p:blipFill>
        <p:spPr bwMode="auto">
          <a:xfrm>
            <a:off x="1087821" y="1773050"/>
            <a:ext cx="2109197" cy="2081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27622" y="5767079"/>
            <a:ext cx="2367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https://www.conker.ai</a:t>
            </a:r>
            <a:r>
              <a:rPr lang="en-US" dirty="0" smtClean="0">
                <a:hlinkClick r:id="rId6"/>
              </a:rPr>
              <a:t>/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7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C582B07-D0F0-4B6B-A5D9-D2F192CB3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0B4ACB0-2B52-48C2-9BC9-553BE7356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DA1A4301-6FFC-4C82-A1FA-7634D8CAA8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323DD1D-77DE-48B2-A0A0-626580153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114383"/>
            <a:ext cx="12492022" cy="7972383"/>
            <a:chOff x="-6214" y="-1114384"/>
            <a:chExt cx="12492022" cy="797238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5C230063-C474-48F9-AD35-F649415C2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251EB77-6139-46FD-BABC-8576465948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A8177B72-4955-469C-BAF0-E076263794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C09269C7-DB34-4A8C-BAC9-2496A058B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FFA42117-D401-4236-8EAA-EC9095D4C6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6746B91E-6053-4974-B374-9D1B8FBD70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D5DA8D3-12FB-4731-BDBC-93B6113D0C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D16B49A-4893-4729-87B8-9A0B8E592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06D93EE-2329-4706-89C0-BB6C94A39A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DC3E76F-2DB4-40DA-8C45-943861B17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56318F6-E559-4DA6-95C0-D2BB10BA6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485808" y="-1114384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3243B57-CFAA-461A-AE56-A61CF60F3A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86AEACE9-7BE6-4FC5-9686-47F15ABA56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DCAE5B4-5700-44A8-91DA-D8415FB04F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F2F9D9C9-D01B-4870-8B33-310D77DF5B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905DDC7F-2142-41F1-B1E3-A37A0B6FD1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51B19576-1AA2-4552-8D7D-831B137814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C504D005-AC5D-4160-8184-5BB45CE00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A540368-C5A6-4F28-A60E-763362A6E5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67B4722-C810-495C-BB11-45141E367D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83B1706B-6FE4-44FB-B429-E59AE3B16D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F9DD5DAD-1CA2-48BA-94BF-70B1AC2BB5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76A21FA-0159-4468-9737-BDBD342618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0870688F-0FB0-4A4A-9F90-7EAE14CAE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8F7D7D25-8970-4DD6-A3D7-0D550BA85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8B480E32-418E-4DE3-B6E7-2F803A2C75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0985F833-A609-4B9C-A0D7-6DF88DB7BA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AA9A587-B078-4028-A924-4A6DDDA2C4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1E2E5E8E-3025-4C93-9E63-9C47C5BBA9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t="17834" r="12529" b="43382"/>
          <a:stretch/>
        </p:blipFill>
        <p:spPr bwMode="auto">
          <a:xfrm>
            <a:off x="3245574" y="1202732"/>
            <a:ext cx="8649924" cy="251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 b="27332"/>
          <a:stretch/>
        </p:blipFill>
        <p:spPr bwMode="auto">
          <a:xfrm>
            <a:off x="389901" y="171717"/>
            <a:ext cx="2990850" cy="103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1891" y="4072047"/>
            <a:ext cx="11174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Monotype Corsiva" pitchFamily="66" charset="0"/>
              </a:rPr>
              <a:t>Wordwall</a:t>
            </a:r>
            <a:r>
              <a:rPr lang="en-US" sz="2800" b="1" dirty="0" smtClean="0">
                <a:latin typeface="Monotype Corsiva" pitchFamily="66" charset="0"/>
              </a:rPr>
              <a:t> – </a:t>
            </a:r>
            <a:r>
              <a:rPr lang="uk-UA" sz="2800" b="1" dirty="0" smtClean="0">
                <a:latin typeface="Monotype Corsiva" pitchFamily="66" charset="0"/>
              </a:rPr>
              <a:t>це веб-сайт для створення інтерактивних </a:t>
            </a:r>
            <a:r>
              <a:rPr lang="uk-UA" sz="2800" b="1" dirty="0" err="1" smtClean="0">
                <a:latin typeface="Monotype Corsiva" pitchFamily="66" charset="0"/>
              </a:rPr>
              <a:t>онлайн-ігор</a:t>
            </a:r>
            <a:r>
              <a:rPr lang="uk-UA" sz="2800" b="1" dirty="0" smtClean="0">
                <a:latin typeface="Monotype Corsiva" pitchFamily="66" charset="0"/>
              </a:rPr>
              <a:t> та </a:t>
            </a:r>
            <a:r>
              <a:rPr lang="uk-UA" sz="2800" b="1" dirty="0" err="1" smtClean="0">
                <a:latin typeface="Monotype Corsiva" pitchFamily="66" charset="0"/>
              </a:rPr>
              <a:t>активностей</a:t>
            </a:r>
            <a:r>
              <a:rPr lang="uk-UA" sz="2800" b="1" dirty="0" smtClean="0">
                <a:latin typeface="Monotype Corsiva" pitchFamily="66" charset="0"/>
              </a:rPr>
              <a:t> для навчання. Сайт пропонує різноманітні інструменти для створення гри для навчання на будь-яку тему та забезпечує зручний доступ до готових  ігор, створених    іншими користувачами.</a:t>
            </a:r>
            <a:r>
              <a:rPr lang="en-US" sz="2800" b="1" dirty="0" smtClean="0">
                <a:latin typeface="Monotype Corsiva" pitchFamily="66" charset="0"/>
              </a:rPr>
              <a:t> </a:t>
            </a:r>
            <a:endParaRPr lang="en-US" sz="2800" b="1" dirty="0">
              <a:latin typeface="Monotype Corsiva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1" t="33109" r="49642" b="47108"/>
          <a:stretch/>
        </p:blipFill>
        <p:spPr bwMode="auto">
          <a:xfrm>
            <a:off x="688088" y="1480876"/>
            <a:ext cx="1978911" cy="200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9896" y="5925039"/>
            <a:ext cx="4558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wordwall.net/uk/community/wordwall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C582B07-D0F0-4B6B-A5D9-D2F192CB3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0B4ACB0-2B52-48C2-9BC9-553BE7356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DA1A4301-6FFC-4C82-A1FA-7634D8CAA8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323DD1D-77DE-48B2-A0A0-626580153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5C230063-C474-48F9-AD35-F649415C2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251EB77-6139-46FD-BABC-8576465948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A8177B72-4955-469C-BAF0-E076263794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C09269C7-DB34-4A8C-BAC9-2496A058B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FFA42117-D401-4236-8EAA-EC9095D4C6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6746B91E-6053-4974-B374-9D1B8FBD70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D5DA8D3-12FB-4731-BDBC-93B6113D0C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D16B49A-4893-4729-87B8-9A0B8E592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06D93EE-2329-4706-89C0-BB6C94A39A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DC3E76F-2DB4-40DA-8C45-943861B17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56318F6-E559-4DA6-95C0-D2BB10BA6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3243B57-CFAA-461A-AE56-A61CF60F3A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86AEACE9-7BE6-4FC5-9686-47F15ABA56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DCAE5B4-5700-44A8-91DA-D8415FB04F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F2F9D9C9-D01B-4870-8B33-310D77DF5B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905DDC7F-2142-41F1-B1E3-A37A0B6FD1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51B19576-1AA2-4552-8D7D-831B137814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C504D005-AC5D-4160-8184-5BB45CE00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A540368-C5A6-4F28-A60E-763362A6E5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67B4722-C810-495C-BB11-45141E367D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83B1706B-6FE4-44FB-B429-E59AE3B16D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F9DD5DAD-1CA2-48BA-94BF-70B1AC2BB5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76A21FA-0159-4468-9737-BDBD342618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0870688F-0FB0-4A4A-9F90-7EAE14CAE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8F7D7D25-8970-4DD6-A3D7-0D550BA85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8B480E32-418E-4DE3-B6E7-2F803A2C75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0985F833-A609-4B9C-A0D7-6DF88DB7BA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AA9A587-B078-4028-A924-4A6DDDA2C4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1E2E5E8E-3025-4C93-9E63-9C47C5BBA9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18" y="978001"/>
            <a:ext cx="2345668" cy="17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643" y="2446297"/>
            <a:ext cx="2738265" cy="16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27" y="1457318"/>
            <a:ext cx="2151577" cy="110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2" y="3718198"/>
            <a:ext cx="2948200" cy="126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774" y="4066944"/>
            <a:ext cx="2218858" cy="98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6" y="4972472"/>
            <a:ext cx="2210322" cy="152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479">
            <a:off x="9783283" y="5481278"/>
            <a:ext cx="1912166" cy="119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87" y="2161697"/>
            <a:ext cx="3170238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13" y="5202276"/>
            <a:ext cx="3311446" cy="165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30" y="5486510"/>
            <a:ext cx="2170800" cy="137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4" y="2150864"/>
            <a:ext cx="19748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36" y="3922005"/>
            <a:ext cx="19573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122" y="3821198"/>
            <a:ext cx="18113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05" y="2528582"/>
            <a:ext cx="1963738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18" y="2636946"/>
            <a:ext cx="1712912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3" y="36689"/>
            <a:ext cx="2214281" cy="221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04" y="166834"/>
            <a:ext cx="3521763" cy="97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205" y="36689"/>
            <a:ext cx="2328862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97" y="1555684"/>
            <a:ext cx="1500188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24304" r="21882" b="26342"/>
          <a:stretch/>
        </p:blipFill>
        <p:spPr bwMode="auto">
          <a:xfrm>
            <a:off x="9298722" y="751990"/>
            <a:ext cx="2416593" cy="146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18" y="3024348"/>
            <a:ext cx="2166744" cy="242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3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317" y="381873"/>
            <a:ext cx="12223751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1933"/>
            <a:ext cx="2200275" cy="1173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08" y="268646"/>
            <a:ext cx="6515125" cy="424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4213" y="4768839"/>
            <a:ext cx="11081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Monotype Corsiva" pitchFamily="66" charset="0"/>
              </a:rPr>
              <a:t>Classtime</a:t>
            </a:r>
            <a:r>
              <a:rPr lang="en-US" sz="2800" b="1" dirty="0">
                <a:latin typeface="Monotype Corsiva" pitchFamily="66" charset="0"/>
              </a:rPr>
              <a:t> — </a:t>
            </a:r>
            <a:r>
              <a:rPr lang="ru-RU" sz="2800" b="1" dirty="0" err="1">
                <a:latin typeface="Monotype Corsiva" pitchFamily="66" charset="0"/>
              </a:rPr>
              <a:t>це</a:t>
            </a:r>
            <a:r>
              <a:rPr lang="ru-RU" sz="2800" b="1" dirty="0">
                <a:latin typeface="Monotype Corsiva" pitchFamily="66" charset="0"/>
              </a:rPr>
              <a:t> онлайн-</a:t>
            </a:r>
            <a:r>
              <a:rPr lang="ru-RU" sz="2800" b="1" dirty="0" err="1">
                <a:latin typeface="Monotype Corsiva" pitchFamily="66" charset="0"/>
              </a:rPr>
              <a:t>помічник</a:t>
            </a: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err="1">
                <a:latin typeface="Monotype Corsiva" pitchFamily="66" charset="0"/>
              </a:rPr>
              <a:t>вчителя</a:t>
            </a:r>
            <a:r>
              <a:rPr lang="ru-RU" sz="2800" b="1" dirty="0">
                <a:latin typeface="Monotype Corsiva" pitchFamily="66" charset="0"/>
              </a:rPr>
              <a:t>, </a:t>
            </a:r>
            <a:r>
              <a:rPr lang="ru-RU" sz="2800" b="1" dirty="0" err="1">
                <a:latin typeface="Monotype Corsiva" pitchFamily="66" charset="0"/>
              </a:rPr>
              <a:t>що</a:t>
            </a: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err="1">
                <a:latin typeface="Monotype Corsiva" pitchFamily="66" charset="0"/>
              </a:rPr>
              <a:t>збагачує</a:t>
            </a:r>
            <a:r>
              <a:rPr lang="ru-RU" sz="2800" b="1" dirty="0">
                <a:latin typeface="Monotype Corsiva" pitchFamily="66" charset="0"/>
              </a:rPr>
              <a:t> урок </a:t>
            </a:r>
            <a:r>
              <a:rPr lang="ru-RU" sz="2800" b="1" dirty="0" err="1">
                <a:latin typeface="Monotype Corsiva" pitchFamily="66" charset="0"/>
              </a:rPr>
              <a:t>миттєвою</a:t>
            </a: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err="1">
                <a:latin typeface="Monotype Corsiva" pitchFamily="66" charset="0"/>
              </a:rPr>
              <a:t>візуалізацією</a:t>
            </a: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err="1">
                <a:latin typeface="Monotype Corsiva" pitchFamily="66" charset="0"/>
              </a:rPr>
              <a:t>рівня</a:t>
            </a: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err="1">
                <a:latin typeface="Monotype Corsiva" pitchFamily="66" charset="0"/>
              </a:rPr>
              <a:t>розуміння</a:t>
            </a:r>
            <a:r>
              <a:rPr lang="ru-RU" sz="2800" b="1" dirty="0">
                <a:latin typeface="Monotype Corsiva" pitchFamily="66" charset="0"/>
              </a:rPr>
              <a:t> та </a:t>
            </a:r>
            <a:r>
              <a:rPr lang="ru-RU" sz="2800" b="1" dirty="0" err="1">
                <a:latin typeface="Monotype Corsiva" pitchFamily="66" charset="0"/>
              </a:rPr>
              <a:t>прогресу</a:t>
            </a: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err="1">
                <a:latin typeface="Monotype Corsiva" pitchFamily="66" charset="0"/>
              </a:rPr>
              <a:t>усього</a:t>
            </a: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err="1">
                <a:latin typeface="Monotype Corsiva" pitchFamily="66" charset="0"/>
              </a:rPr>
              <a:t>класу</a:t>
            </a:r>
            <a:r>
              <a:rPr lang="ru-RU" sz="2800" b="1" dirty="0">
                <a:latin typeface="Monotype Corsiva" pitchFamily="66" charset="0"/>
              </a:rPr>
              <a:t> в живому </a:t>
            </a:r>
            <a:r>
              <a:rPr lang="ru-RU" sz="2800" b="1" dirty="0" err="1">
                <a:latin typeface="Monotype Corsiva" pitchFamily="66" charset="0"/>
              </a:rPr>
              <a:t>часі</a:t>
            </a:r>
            <a:r>
              <a:rPr lang="ru-RU" sz="2800" b="1" dirty="0">
                <a:latin typeface="Monotype Corsiva" pitchFamily="66" charset="0"/>
              </a:rPr>
              <a:t>. 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8" t="29293" r="38449" b="26130"/>
          <a:stretch/>
        </p:blipFill>
        <p:spPr bwMode="auto">
          <a:xfrm>
            <a:off x="1827093" y="1549653"/>
            <a:ext cx="2113699" cy="226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13283" y="6010166"/>
            <a:ext cx="3090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https://www.classtime.com/uk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3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655158" cy="711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8170" r="16520" b="4887"/>
          <a:stretch/>
        </p:blipFill>
        <p:spPr bwMode="auto">
          <a:xfrm>
            <a:off x="73581" y="3175"/>
            <a:ext cx="9111361" cy="6383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7025067" y="573208"/>
            <a:ext cx="1009935" cy="7915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589258" y="4187509"/>
            <a:ext cx="361668" cy="9144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19623" r="39078" b="27547"/>
          <a:stretch/>
        </p:blipFill>
        <p:spPr bwMode="auto">
          <a:xfrm>
            <a:off x="8789522" y="2201053"/>
            <a:ext cx="3271098" cy="4414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252" y="3694848"/>
            <a:ext cx="126841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9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-125413"/>
            <a:ext cx="12657138" cy="711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3981" b="7821"/>
          <a:stretch/>
        </p:blipFill>
        <p:spPr bwMode="auto">
          <a:xfrm>
            <a:off x="437606" y="259308"/>
            <a:ext cx="11324725" cy="590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9454101" y="890546"/>
            <a:ext cx="1391478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4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" y="352423"/>
            <a:ext cx="11693525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-125413"/>
            <a:ext cx="12657138" cy="711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User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8575"/>
            <a:ext cx="12049125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066283" y="1828800"/>
            <a:ext cx="7094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-125413"/>
            <a:ext cx="12657138" cy="711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t="11403" r="22104" b="7127"/>
          <a:stretch/>
        </p:blipFill>
        <p:spPr bwMode="auto">
          <a:xfrm>
            <a:off x="1971059" y="117667"/>
            <a:ext cx="8245119" cy="662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4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-125413"/>
            <a:ext cx="12657138" cy="711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6" t="9012" r="21586" b="6575"/>
          <a:stretch/>
        </p:blipFill>
        <p:spPr bwMode="auto">
          <a:xfrm>
            <a:off x="1899992" y="231775"/>
            <a:ext cx="7528292" cy="614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8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-125413"/>
            <a:ext cx="12657138" cy="711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2322" r="3688" b="45747"/>
          <a:stretch/>
        </p:blipFill>
        <p:spPr bwMode="auto">
          <a:xfrm>
            <a:off x="358775" y="326369"/>
            <a:ext cx="11469687" cy="310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3" t="25264" r="36931" b="28063"/>
          <a:stretch/>
        </p:blipFill>
        <p:spPr bwMode="auto">
          <a:xfrm>
            <a:off x="4832376" y="3907505"/>
            <a:ext cx="2522483" cy="252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9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122</Words>
  <Application>Microsoft Office PowerPoint</Application>
  <PresentationFormat>Произвольный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tomak55</dc:creator>
  <cp:lastModifiedBy>User</cp:lastModifiedBy>
  <cp:revision>42</cp:revision>
  <dcterms:created xsi:type="dcterms:W3CDTF">2022-01-17T08:40:43Z</dcterms:created>
  <dcterms:modified xsi:type="dcterms:W3CDTF">2023-08-25T03:24:26Z</dcterms:modified>
</cp:coreProperties>
</file>